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74" r:id="rId16"/>
    <p:sldId id="271" r:id="rId1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66CC"/>
    <a:srgbClr val="FFCC99"/>
    <a:srgbClr val="0066FF"/>
    <a:srgbClr val="2B7589"/>
    <a:srgbClr val="339933"/>
    <a:srgbClr val="0099CC"/>
    <a:srgbClr val="CBCBCB"/>
    <a:srgbClr val="0000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9" autoAdjust="0"/>
    <p:restoredTop sz="94616" autoAdjust="0"/>
  </p:normalViewPr>
  <p:slideViewPr>
    <p:cSldViewPr>
      <p:cViewPr varScale="1">
        <p:scale>
          <a:sx n="92" d="100"/>
          <a:sy n="92" d="100"/>
        </p:scale>
        <p:origin x="150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090784475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Ch_03_CSS3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응용과 레이아웃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BBAE2047-CAEF-48BC-9529-7B2C36D4FE37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 noChangeAspect="1"/>
          </p:cNvGraphicFramePr>
          <p:nvPr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781587517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Ch_03_CSS3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응용과 레이아웃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 noChangeAspect="1"/>
          </p:cNvGraphicFramePr>
          <p:nvPr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799802730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Ch_03_CSS3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응용과 레이아웃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38046538-2D86-4F38-B429-7D999D51F312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 sz="2000" b="1">
                <a:latin typeface="+mn-ea"/>
                <a:ea typeface="+mn-ea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-"/>
              <a:defRPr sz="1800">
                <a:latin typeface="+mn-ea"/>
                <a:ea typeface="+mn-ea"/>
              </a:defRPr>
            </a:lvl2pPr>
            <a:lvl3pPr>
              <a:lnSpc>
                <a:spcPct val="100000"/>
              </a:lnSpc>
              <a:defRPr sz="1600">
                <a:latin typeface="+mn-ea"/>
                <a:ea typeface="+mn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861048"/>
            <a:ext cx="4151312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 noChangeAspect="1"/>
          </p:cNvGraphicFramePr>
          <p:nvPr userDrawn="1"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26056829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Ch_03_CSS3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응용과 레이아웃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BBAE2047-CAEF-48BC-9529-7B2C36D4FE37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08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420888"/>
            <a:ext cx="9144000" cy="1752600"/>
          </a:xfrm>
          <a:solidFill>
            <a:srgbClr val="0066CC"/>
          </a:solidFill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Chapter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03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CSS3 </a:t>
            </a:r>
            <a:r>
              <a:rPr lang="ko-KR" altLang="en-US" b="1" dirty="0" smtClean="0">
                <a:solidFill>
                  <a:schemeClr val="bg1"/>
                </a:solidFill>
              </a:rPr>
              <a:t>응용과 레이아웃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2" b="19035"/>
          <a:stretch/>
        </p:blipFill>
        <p:spPr>
          <a:xfrm>
            <a:off x="7524328" y="44624"/>
            <a:ext cx="1485900" cy="3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9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36712"/>
            <a:ext cx="5752231" cy="295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0" y="3861048"/>
            <a:ext cx="6048672" cy="286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653136"/>
            <a:ext cx="3475856" cy="153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06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6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7" y="872290"/>
            <a:ext cx="3080304" cy="393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14116"/>
            <a:ext cx="4482941" cy="410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3" y="5085184"/>
            <a:ext cx="3622103" cy="16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97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2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1" y="908720"/>
            <a:ext cx="7128792" cy="385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72" y="4797152"/>
            <a:ext cx="7488359" cy="161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13101"/>
            <a:ext cx="3617193" cy="95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84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3818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6" y="842229"/>
            <a:ext cx="8803387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787360"/>
            <a:ext cx="8754615" cy="58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2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89" y="830036"/>
            <a:ext cx="8742422" cy="57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2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1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7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9" y="836713"/>
            <a:ext cx="6096379" cy="3892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61" y="4751917"/>
            <a:ext cx="6236757" cy="195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57240"/>
            <a:ext cx="4262688" cy="178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543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5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응용과 레이아웃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3" y="1020240"/>
            <a:ext cx="3312368" cy="432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67" y="1908524"/>
            <a:ext cx="459679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0880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66"/>
        </a:solidFill>
        <a:ln>
          <a:noFill/>
        </a:ln>
      </a:spPr>
      <a:bodyPr rtlCol="0" anchor="ctr"/>
      <a:lstStyle>
        <a:defPPr>
          <a:defRPr sz="11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17416</TotalTime>
  <Words>89</Words>
  <Application>Microsoft Office PowerPoint</Application>
  <PresentationFormat>화면 슬라이드 쇼(4:3)</PresentationFormat>
  <Paragraphs>30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HY견명조</vt:lpstr>
      <vt:lpstr>굴림</vt:lpstr>
      <vt:lpstr>나눔고딕</vt:lpstr>
      <vt:lpstr>맑은 고딕</vt:lpstr>
      <vt:lpstr>Arial</vt:lpstr>
      <vt:lpstr>Wingdings</vt:lpstr>
      <vt:lpstr>Office 테마</vt:lpstr>
      <vt:lpstr>PowerPoint 프레젠테이션</vt:lpstr>
      <vt:lpstr>CSS 응용과 레이아웃</vt:lpstr>
      <vt:lpstr>CSS 응용과 레이아웃</vt:lpstr>
      <vt:lpstr>CSS 응용과 레이아웃</vt:lpstr>
      <vt:lpstr>CSS 응용과 레이아웃</vt:lpstr>
      <vt:lpstr>CSS 응용과 레이아웃</vt:lpstr>
      <vt:lpstr>CSS 응용과 레이아웃</vt:lpstr>
      <vt:lpstr>CSS 응용과 레이아웃</vt:lpstr>
      <vt:lpstr>CSS 응용과 레이아웃</vt:lpstr>
      <vt:lpstr>CSS 응용과 레이아웃</vt:lpstr>
      <vt:lpstr>CSS 응용과 레이아웃</vt:lpstr>
      <vt:lpstr>CSS 응용과 레이아웃</vt:lpstr>
      <vt:lpstr>CSS 응용과 레이아웃</vt:lpstr>
      <vt:lpstr>CSS 응용과 레이아웃</vt:lpstr>
      <vt:lpstr>CSS 응용과 레이아웃</vt:lpstr>
      <vt:lpstr>PowerPoint 프레젠테이션</vt:lpstr>
    </vt:vector>
  </TitlesOfParts>
  <Company>한빛가족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공학기초수학_1장</dc:title>
  <dc:creator>임은혜</dc:creator>
  <cp:lastModifiedBy>Windows 사용자</cp:lastModifiedBy>
  <cp:revision>308</cp:revision>
  <dcterms:created xsi:type="dcterms:W3CDTF">2012-08-06T11:28:05Z</dcterms:created>
  <dcterms:modified xsi:type="dcterms:W3CDTF">2019-03-26T08:07:35Z</dcterms:modified>
</cp:coreProperties>
</file>